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BF24A-D5F3-456A-AB3C-6C7F93AB8F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232467D-BFAE-4A0B-8A05-986C0C48F3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12F4B-C585-4444-9A49-830B08C1F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AD5C0C-FBC5-45B7-B0D9-37039D283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FBABBE-3230-4A8F-8DF5-308EA447F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6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60CFE-AE6A-4125-B0D7-9372DFC6BA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4C9206-DACC-46D8-A39A-1293D78DA4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DDFFDF-373F-4ADD-B400-0FB2A31E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C603B-C078-4DEA-9436-EFAED94B8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1CAB4-A262-4D37-B82C-26E852E44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359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8F85C3-FF43-41FD-A8A1-5695A6D2A1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026C0E-2D17-46CD-B7F1-90FD398E613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96C637-1918-432B-8373-DD68DE9C3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E1B42-EF95-4A9D-9C94-152A198C96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DDE41-4DD4-4BE0-9FA7-E478FBD1A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628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B59BA-493F-4C7B-A335-E92A25E5C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E6B83A-2089-4D85-8FE9-D9F964705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B980E-93D9-47D6-BF06-FF951E124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79E09-A0B4-46DD-AF88-449B7FDC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BDE83E-10C8-4834-906F-088645B4E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3626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AF8553-4D24-4673-AB7C-C1239D83A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9BEDC-752A-4DA9-9DB4-33BF7BE428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20E855-C6D9-41FD-A08B-1D242DD62B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B5D78-A6BA-4EBB-8C98-BD7788D228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8B431-5E8B-4AAB-8D5F-12BCC0C8BA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354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DA06E3-AF97-401D-9B7A-1EE09A8AD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8CD92A-EE61-44EF-8770-2679D6BA73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76D42D-8C73-4081-9400-5EC3F5CA5C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FBD9E9-3B1C-494C-AD2A-66C3278A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0AF4F-4489-4CC9-90D6-FFDEB7BA5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33EB6FE-3CED-4197-A64C-E12ACC308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1455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46AB5-BCBD-4B2C-A81F-12D4C158A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F5577-8C2C-4799-BEA9-BF51A2B6DC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7BD533-00E9-4C58-B543-FD81F22A2E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1ABC923-FADE-473F-A197-781E256D56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C4B9BC-4509-4087-917E-9B38E6E462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4FC292-78E8-4E96-B860-8DCEF71283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B0BA2E-9BF7-43A4-80E6-14A1E255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A33D892-DC9A-42FB-BCDA-F48EA1F40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495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01E3FB-1616-4023-B1EE-87F8CC182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B07E2F-12B9-417A-8EFB-11D28333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2D8FEC7-B4B7-4A6C-9075-C6A733032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ADEB16-B9DA-4C94-8B63-0012A485D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165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4EE8BA-8852-46F6-B45C-3EDF6CA5A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FCCE07F-DC75-4DCE-B2E5-6FE31A3C4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477EF0-A88E-4A5B-B4AB-4C3140268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589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5ABE7-8AF8-4DC1-A09D-2EAC70133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78122-D516-462A-9707-51945C57E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921ECE-CBD0-4B07-BF7E-FDB510F75E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0B577A-A5D2-4877-B1EE-52C07A7BC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ACAE73E-488B-4B0B-A56D-FFEF7C7F1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EEDEB7-7DB8-4774-9FE7-C022E616E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272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1277F6-76D5-4CE1-800E-E2D6413AD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249C87-73DD-4891-9F91-42152BD97D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398ED5-CCDF-4CE7-8A17-C3A4DA493F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D29535-171D-410D-BDDE-0C7078A819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FD377-55C5-4B47-B1A4-BA59C39702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1DF500-DD13-48E8-8EE4-8021968C4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81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F3D27CF-51DC-4873-A039-AE2DC2FBD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574F5-F7A1-4910-BC98-88E2B0B12A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DF14A6-CF89-4DE6-8B5D-5F357A5C80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0F666-B8FD-4D83-BBB3-97B3FBFA53BA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50B9B-60BC-48F3-AE59-DCD6023A37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3CC33F-BFC7-4AD1-9378-CACAC7F12B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656BA-E9D4-41D1-B3DB-8CFDBD66D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93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691C9-C368-43E3-8883-164924AC98F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5C4686-9239-4A8A-B1CC-76E643C8B23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5084002-8C59-41F7-8BAC-AF5E83E98C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42988" y="0"/>
            <a:ext cx="10106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799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3765"/>
    </mc:Choice>
    <mc:Fallback>
      <p:transition spd="slow" advTm="223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5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Akinosho</dc:creator>
  <cp:lastModifiedBy>Michael Akinosho</cp:lastModifiedBy>
  <cp:revision>1</cp:revision>
  <dcterms:created xsi:type="dcterms:W3CDTF">2021-10-19T11:06:21Z</dcterms:created>
  <dcterms:modified xsi:type="dcterms:W3CDTF">2021-10-19T11:16:06Z</dcterms:modified>
</cp:coreProperties>
</file>

<file path=docProps/thumbnail.jpeg>
</file>